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han Jayasooriya" initials="PJ" lastIdx="1" clrIdx="0">
    <p:extLst>
      <p:ext uri="{19B8F6BF-5375-455C-9EA6-DF929625EA0E}">
        <p15:presenceInfo xmlns:p15="http://schemas.microsoft.com/office/powerpoint/2012/main" userId="b75592deef23307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101"/>
    <a:srgbClr val="FF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27E05-E340-4B4F-8EDC-15CAD065CA3B}" v="13" dt="2019-05-12T08:10:57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5-12T18:21:32.424" idx="1">
    <p:pos x="10" y="10"/>
    <p:text/>
    <p:extLst>
      <p:ext uri="{C676402C-5697-4E1C-873F-D02D1690AC5C}">
        <p15:threadingInfo xmlns:p15="http://schemas.microsoft.com/office/powerpoint/2012/main" timeZoneBias="-6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BD297-4773-4AAF-9E6D-A52CF9DB2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669300-D475-4C97-A396-314B09522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AFC66-3F92-4B9D-BA6C-DBECB623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A2A13-FC5E-4C39-A5C6-3C74EF2CE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A5CF5-7C99-44C5-8CEE-57FDDF9E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237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25611-8488-4DB9-BB40-13EBAE3A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1AEBD5-2E78-4A11-B7F8-386C5C737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E0AB6-ABD8-4054-8BF7-D5F8302C1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D215A-BECA-4D28-96DD-993D8EBAA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04FFF-7623-42EC-AF06-CED0813A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615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A1C015-5377-4323-9616-3FD5D971D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F1B69-0873-417F-B3E0-9EDFEFA2F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22441-0935-417F-989A-865BE333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3C27A-3066-452C-B4ED-BD2CD815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09F4B-AF49-4D2A-9D92-DD7D32FC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499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96D4A-43E8-4D8E-9147-9C7417C5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EB371-455B-4B3D-804F-81F84CA73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38795-5BB5-4C6E-A004-EEB8E814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1E660-DBE5-45FF-93F2-F0DB93C9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DE3C7-DF53-4709-8A99-62A37F7E5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16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F63AF-D731-4CAC-BCC8-C6F41BE2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1F18E-F1A5-44E2-9ABE-CFDC63825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4400C-9A32-4556-8FCC-977DFA16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371AF-B77C-496D-85E0-82DE1780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120E9-9483-48A6-9AF8-95A9FE56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976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040A0-C9EB-4713-9650-D90C850E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436E-7F37-48DC-A950-0E6FFC0CD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452E76-5AD5-4C8D-B6F4-32A3F70AC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DFFB2-83CE-4D90-B48E-300136934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FAAC1-2F8C-4849-839B-30C729E3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91288-92BD-4A6A-9076-31AE17ECA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64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34B7F-C084-451D-9477-D0A5EC1E1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7DAAC-5728-4D89-A394-5DEB69159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2410E-3E00-4197-9E35-820EC83F2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DB587-F16C-4EF5-97F8-322364948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F8126E-C7CF-4195-B0F1-494BF1CA0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668250-B91E-4589-9003-7E2DAAE2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F0CC6-7C18-4F3B-BBB1-8404108DE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3AC8C-D6A0-47E7-8DDA-73746B4DA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32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8B91-0CDB-46F7-82CC-A0D83C288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24C96-47D5-4DCF-9EDE-8442C684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C7C441-328E-41A5-83DE-4DE2C990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CBE59-FEAE-48C1-B3CF-CA5D1416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999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61896-7967-49E9-BD2B-D3152FE8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56AC45-86FB-4139-93D4-64319E2A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AB376-48FF-4EEF-907E-3946BCD2A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396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AE9B-26AA-4EF6-89F2-EBBEB46E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4DF1B-743F-4FC1-844F-88B2A8BBA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DEB1A-6D46-4E96-917A-2DAF612E8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6F27A-7463-490C-B8BF-86C27F124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CDB6E-0C62-4EB9-BBD3-BC0B87F0D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FCE2F-D975-45DE-90CD-186A634A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289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21A53-800B-4FE1-B4DA-5A2E5A421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1A82B-EF83-4809-8F9C-BADEFCBC4F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20752-1953-4C49-88AA-5B9A79CDB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1BB6A-E9BF-421B-944C-E63A89B7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AD6D5-AB46-4974-9969-CB84A9B08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24B01-D568-4D90-90DB-D7AB2038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803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F984FB-733C-4B4D-A6C7-915E4FBE0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8DC13-98C2-4943-AA83-1DDAA0128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6D29B-DA06-4EE4-8B9F-BAC5C2B68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BCDE8-BA5F-45AF-9F8E-5ACA6B076DC4}" type="datetimeFigureOut">
              <a:rPr lang="en-AU" smtClean="0"/>
              <a:t>25/11/2020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8254E-5D66-48BB-A6E1-42E0030D15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82A42-98DD-4814-8FA1-0AC896EEDD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F79B7-552F-4370-B5FB-17525F1BC08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8601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>
            <a:extLst>
              <a:ext uri="{FF2B5EF4-FFF2-40B4-BE49-F238E27FC236}">
                <a16:creationId xmlns:a16="http://schemas.microsoft.com/office/drawing/2014/main" id="{043CBE5E-7878-436F-95B2-CA87332F7FB2}"/>
              </a:ext>
            </a:extLst>
          </p:cNvPr>
          <p:cNvSpPr/>
          <p:nvPr/>
        </p:nvSpPr>
        <p:spPr>
          <a:xfrm>
            <a:off x="6314663" y="3535873"/>
            <a:ext cx="245162" cy="12152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BD2189-B2B0-4CA4-B7E0-0B7EBA7CC4CC}"/>
              </a:ext>
            </a:extLst>
          </p:cNvPr>
          <p:cNvSpPr/>
          <p:nvPr/>
        </p:nvSpPr>
        <p:spPr>
          <a:xfrm>
            <a:off x="318052" y="344557"/>
            <a:ext cx="1364974" cy="59634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468546CB-0D2B-4610-8573-39A52ADD2A02}"/>
              </a:ext>
            </a:extLst>
          </p:cNvPr>
          <p:cNvSpPr/>
          <p:nvPr/>
        </p:nvSpPr>
        <p:spPr>
          <a:xfrm>
            <a:off x="463826" y="503583"/>
            <a:ext cx="304800" cy="291547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Minus Sign 5">
            <a:extLst>
              <a:ext uri="{FF2B5EF4-FFF2-40B4-BE49-F238E27FC236}">
                <a16:creationId xmlns:a16="http://schemas.microsoft.com/office/drawing/2014/main" id="{1D679F67-9DD9-4F94-801F-60DECB943BB2}"/>
              </a:ext>
            </a:extLst>
          </p:cNvPr>
          <p:cNvSpPr/>
          <p:nvPr/>
        </p:nvSpPr>
        <p:spPr>
          <a:xfrm>
            <a:off x="1113183" y="503583"/>
            <a:ext cx="304800" cy="291547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E6517E-CD50-4AC1-9176-8E3E297980CA}"/>
              </a:ext>
            </a:extLst>
          </p:cNvPr>
          <p:cNvSpPr/>
          <p:nvPr/>
        </p:nvSpPr>
        <p:spPr>
          <a:xfrm>
            <a:off x="2140265" y="4929969"/>
            <a:ext cx="904462" cy="59250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59119D-853C-4C53-A218-82503259C00B}"/>
              </a:ext>
            </a:extLst>
          </p:cNvPr>
          <p:cNvSpPr/>
          <p:nvPr/>
        </p:nvSpPr>
        <p:spPr>
          <a:xfrm>
            <a:off x="1519659" y="5716985"/>
            <a:ext cx="993913" cy="2487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A1A9C9-E892-4A5C-AB22-F6C773FCA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645" y="6143609"/>
            <a:ext cx="1005927" cy="2487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0F84DC2-E27F-4933-B8AC-F03C23DF24A2}"/>
              </a:ext>
            </a:extLst>
          </p:cNvPr>
          <p:cNvSpPr/>
          <p:nvPr/>
        </p:nvSpPr>
        <p:spPr>
          <a:xfrm>
            <a:off x="2745658" y="324155"/>
            <a:ext cx="3127513" cy="808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565DEA-1061-4A85-9D84-219FED058E8C}"/>
              </a:ext>
            </a:extLst>
          </p:cNvPr>
          <p:cNvSpPr/>
          <p:nvPr/>
        </p:nvSpPr>
        <p:spPr>
          <a:xfrm>
            <a:off x="2903872" y="473779"/>
            <a:ext cx="145773" cy="13252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8305C6B-60A3-4B29-9B9B-123274E60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027" y="478105"/>
            <a:ext cx="152413" cy="1402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B60465-2B24-40A2-AB19-EDA65830A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700" y="483659"/>
            <a:ext cx="152413" cy="14022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7913F7-8756-4470-89D7-5F860937C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878" y="489165"/>
            <a:ext cx="152413" cy="1402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B9CB510-BF72-4510-962F-FE3D4FC47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152" y="492861"/>
            <a:ext cx="152413" cy="1402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2EF6A1C-A1C6-4C90-A297-00F6E5DDE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167" y="468750"/>
            <a:ext cx="152413" cy="1402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B7EEF4-5F01-457C-BAE5-DB93DD74E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335" y="483659"/>
            <a:ext cx="152413" cy="140220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74700483-F607-4616-8248-F45BA31F27D5}"/>
              </a:ext>
            </a:extLst>
          </p:cNvPr>
          <p:cNvSpPr/>
          <p:nvPr/>
        </p:nvSpPr>
        <p:spPr>
          <a:xfrm>
            <a:off x="2976759" y="745971"/>
            <a:ext cx="278295" cy="3048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07465FF-35B5-444C-8BAE-C5568F2D98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3415" y="745971"/>
            <a:ext cx="301486" cy="33355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998278D-FB5D-423F-AC5B-911097079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2239" y="762510"/>
            <a:ext cx="286537" cy="31701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61716C2-5D25-4283-82F1-4B7884596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465" y="762510"/>
            <a:ext cx="286537" cy="31701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92BC365-F0BC-493C-9220-51632F40DB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1244" y="762510"/>
            <a:ext cx="286537" cy="317019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62B7096-14D3-4F16-BC84-399F12D00ED9}"/>
              </a:ext>
            </a:extLst>
          </p:cNvPr>
          <p:cNvSpPr/>
          <p:nvPr/>
        </p:nvSpPr>
        <p:spPr>
          <a:xfrm>
            <a:off x="7946781" y="344557"/>
            <a:ext cx="1793567" cy="808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E765607-507F-4EC4-B079-5B468EB29366}"/>
              </a:ext>
            </a:extLst>
          </p:cNvPr>
          <p:cNvSpPr/>
          <p:nvPr/>
        </p:nvSpPr>
        <p:spPr>
          <a:xfrm>
            <a:off x="7958317" y="1152940"/>
            <a:ext cx="1782031" cy="10469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7D0AB3-C59A-44D6-90A4-B466FE73FBCB}"/>
              </a:ext>
            </a:extLst>
          </p:cNvPr>
          <p:cNvSpPr/>
          <p:nvPr/>
        </p:nvSpPr>
        <p:spPr>
          <a:xfrm>
            <a:off x="8183067" y="1861931"/>
            <a:ext cx="260097" cy="1987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3587F90-95EF-429A-9FF4-DD5240742C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26895" y="1876037"/>
            <a:ext cx="260097" cy="20229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32C426E-3B8F-4184-91B8-A0E0822A89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5451" y="1878924"/>
            <a:ext cx="274344" cy="21337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6DE1A53-0419-4C76-9676-447393C127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30821" y="1878924"/>
            <a:ext cx="274344" cy="213378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108CED30-8296-402A-9BC0-AFBC877E7FC8}"/>
              </a:ext>
            </a:extLst>
          </p:cNvPr>
          <p:cNvSpPr/>
          <p:nvPr/>
        </p:nvSpPr>
        <p:spPr>
          <a:xfrm>
            <a:off x="9413598" y="1878923"/>
            <a:ext cx="161786" cy="21337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B545632-B71F-4AF6-8D72-2D8DC1C536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6781" y="3377046"/>
            <a:ext cx="2138123" cy="67892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0027F61-BD10-4B3A-94CE-0212526A29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1855" y="4964037"/>
            <a:ext cx="1005927" cy="592501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7624EF0-5809-43B0-A51C-EC30D7DA0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04708" y="4964036"/>
            <a:ext cx="1005927" cy="592501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841329C5-5A44-4F11-BDE4-5F53591546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10635" y="4969565"/>
            <a:ext cx="1005927" cy="58697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E96A0FE-D2D1-4EC2-AE26-D59BF3C981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25786" y="4935573"/>
            <a:ext cx="914479" cy="60355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8EE8D6-10C3-4B23-870F-3018BFD3BA0B}"/>
              </a:ext>
            </a:extLst>
          </p:cNvPr>
          <p:cNvCxnSpPr>
            <a:cxnSpLocks/>
          </p:cNvCxnSpPr>
          <p:nvPr/>
        </p:nvCxnSpPr>
        <p:spPr>
          <a:xfrm>
            <a:off x="8820239" y="2092302"/>
            <a:ext cx="0" cy="4123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5EDA68A-F315-42D9-87C7-4A69D0CE0567}"/>
              </a:ext>
            </a:extLst>
          </p:cNvPr>
          <p:cNvCxnSpPr/>
          <p:nvPr/>
        </p:nvCxnSpPr>
        <p:spPr>
          <a:xfrm>
            <a:off x="8802623" y="2504661"/>
            <a:ext cx="295205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502C6B5-A062-41E6-8054-8E707838F8BD}"/>
              </a:ext>
            </a:extLst>
          </p:cNvPr>
          <p:cNvCxnSpPr/>
          <p:nvPr/>
        </p:nvCxnSpPr>
        <p:spPr>
          <a:xfrm>
            <a:off x="9067993" y="2092302"/>
            <a:ext cx="0" cy="58463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BD02085-B96A-4FAC-AB42-D3523BC9DBFB}"/>
              </a:ext>
            </a:extLst>
          </p:cNvPr>
          <p:cNvCxnSpPr/>
          <p:nvPr/>
        </p:nvCxnSpPr>
        <p:spPr>
          <a:xfrm>
            <a:off x="9067993" y="2690191"/>
            <a:ext cx="26866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EF2FD64-62CC-4A32-A8D4-1D7E99473F2E}"/>
              </a:ext>
            </a:extLst>
          </p:cNvPr>
          <p:cNvCxnSpPr>
            <a:stCxn id="32" idx="2"/>
          </p:cNvCxnSpPr>
          <p:nvPr/>
        </p:nvCxnSpPr>
        <p:spPr>
          <a:xfrm flipH="1">
            <a:off x="8313115" y="2060714"/>
            <a:ext cx="1" cy="4439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9909CFE-C3BE-4846-9593-8A79BB3971B9}"/>
              </a:ext>
            </a:extLst>
          </p:cNvPr>
          <p:cNvCxnSpPr/>
          <p:nvPr/>
        </p:nvCxnSpPr>
        <p:spPr>
          <a:xfrm flipH="1">
            <a:off x="3115906" y="2504661"/>
            <a:ext cx="51914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91989C6-9FCF-43E7-AD54-419056C00271}"/>
              </a:ext>
            </a:extLst>
          </p:cNvPr>
          <p:cNvCxnSpPr>
            <a:stCxn id="23" idx="4"/>
          </p:cNvCxnSpPr>
          <p:nvPr/>
        </p:nvCxnSpPr>
        <p:spPr>
          <a:xfrm flipH="1">
            <a:off x="3115906" y="1050771"/>
            <a:ext cx="1" cy="14538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CA9739B-CD07-41DA-BCB2-63C48E9D4B87}"/>
              </a:ext>
            </a:extLst>
          </p:cNvPr>
          <p:cNvCxnSpPr/>
          <p:nvPr/>
        </p:nvCxnSpPr>
        <p:spPr>
          <a:xfrm>
            <a:off x="5554512" y="1079529"/>
            <a:ext cx="0" cy="1218952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6B57CA-5E43-4D68-B357-2972117CA1D3}"/>
              </a:ext>
            </a:extLst>
          </p:cNvPr>
          <p:cNvCxnSpPr/>
          <p:nvPr/>
        </p:nvCxnSpPr>
        <p:spPr>
          <a:xfrm>
            <a:off x="5554512" y="2298481"/>
            <a:ext cx="3939979" cy="0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78D4FEC-E7E2-4D6E-A14F-FEB62BC8ADB2}"/>
              </a:ext>
            </a:extLst>
          </p:cNvPr>
          <p:cNvCxnSpPr>
            <a:stCxn id="36" idx="2"/>
          </p:cNvCxnSpPr>
          <p:nvPr/>
        </p:nvCxnSpPr>
        <p:spPr>
          <a:xfrm>
            <a:off x="9494491" y="2092302"/>
            <a:ext cx="0" cy="206179"/>
          </a:xfrm>
          <a:prstGeom prst="line">
            <a:avLst/>
          </a:prstGeom>
          <a:ln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2F4C5B5-4338-42E1-B827-633521ADD1FD}"/>
              </a:ext>
            </a:extLst>
          </p:cNvPr>
          <p:cNvCxnSpPr>
            <a:stCxn id="33" idx="2"/>
          </p:cNvCxnSpPr>
          <p:nvPr/>
        </p:nvCxnSpPr>
        <p:spPr>
          <a:xfrm>
            <a:off x="8556944" y="2078334"/>
            <a:ext cx="3960" cy="61185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1262FA1-620A-43CA-B395-2F7C12F0E42E}"/>
              </a:ext>
            </a:extLst>
          </p:cNvPr>
          <p:cNvCxnSpPr>
            <a:cxnSpLocks/>
          </p:cNvCxnSpPr>
          <p:nvPr/>
        </p:nvCxnSpPr>
        <p:spPr>
          <a:xfrm flipH="1">
            <a:off x="4430123" y="2690191"/>
            <a:ext cx="4142366" cy="290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9FBF0D8-9F4F-443E-B9AD-519142607CE8}"/>
              </a:ext>
            </a:extLst>
          </p:cNvPr>
          <p:cNvCxnSpPr>
            <a:cxnSpLocks/>
            <a:stCxn id="26" idx="2"/>
          </p:cNvCxnSpPr>
          <p:nvPr/>
        </p:nvCxnSpPr>
        <p:spPr>
          <a:xfrm>
            <a:off x="4395734" y="1079529"/>
            <a:ext cx="0" cy="16470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B647A5-A421-4267-9C7A-EDFDF18E63FE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5128580" y="538860"/>
            <a:ext cx="2285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2427839-BB6C-4C3D-A398-1F42A79239D3}"/>
              </a:ext>
            </a:extLst>
          </p:cNvPr>
          <p:cNvCxnSpPr>
            <a:cxnSpLocks/>
          </p:cNvCxnSpPr>
          <p:nvPr/>
        </p:nvCxnSpPr>
        <p:spPr>
          <a:xfrm>
            <a:off x="5356529" y="568832"/>
            <a:ext cx="0" cy="39766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D02ACEF-B4BC-4718-B88D-9DB83F29CD36}"/>
              </a:ext>
            </a:extLst>
          </p:cNvPr>
          <p:cNvCxnSpPr>
            <a:cxnSpLocks/>
          </p:cNvCxnSpPr>
          <p:nvPr/>
        </p:nvCxnSpPr>
        <p:spPr>
          <a:xfrm>
            <a:off x="5369779" y="3599490"/>
            <a:ext cx="143941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B895732-2202-4BC0-97DB-C71A6314C164}"/>
              </a:ext>
            </a:extLst>
          </p:cNvPr>
          <p:cNvCxnSpPr>
            <a:cxnSpLocks/>
            <a:endCxn id="37" idx="1"/>
          </p:cNvCxnSpPr>
          <p:nvPr/>
        </p:nvCxnSpPr>
        <p:spPr>
          <a:xfrm>
            <a:off x="6824870" y="3604591"/>
            <a:ext cx="1121911" cy="111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AB3CA36-5912-4CD7-927A-6DEED388183D}"/>
              </a:ext>
            </a:extLst>
          </p:cNvPr>
          <p:cNvCxnSpPr>
            <a:cxnSpLocks/>
            <a:stCxn id="24" idx="2"/>
          </p:cNvCxnSpPr>
          <p:nvPr/>
        </p:nvCxnSpPr>
        <p:spPr>
          <a:xfrm>
            <a:off x="3744158" y="1079529"/>
            <a:ext cx="20650" cy="288287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D236133-B4B3-4569-A77C-12DCE7C6FD4C}"/>
              </a:ext>
            </a:extLst>
          </p:cNvPr>
          <p:cNvCxnSpPr>
            <a:cxnSpLocks/>
          </p:cNvCxnSpPr>
          <p:nvPr/>
        </p:nvCxnSpPr>
        <p:spPr>
          <a:xfrm>
            <a:off x="3757635" y="3962400"/>
            <a:ext cx="32557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1317426-3898-4A4A-94AA-D3606CEA6557}"/>
              </a:ext>
            </a:extLst>
          </p:cNvPr>
          <p:cNvCxnSpPr>
            <a:endCxn id="37" idx="1"/>
          </p:cNvCxnSpPr>
          <p:nvPr/>
        </p:nvCxnSpPr>
        <p:spPr>
          <a:xfrm flipV="1">
            <a:off x="7013420" y="3716507"/>
            <a:ext cx="933361" cy="2458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C7FD85E6-F600-4782-A233-934E7558165F}"/>
              </a:ext>
            </a:extLst>
          </p:cNvPr>
          <p:cNvCxnSpPr>
            <a:cxnSpLocks/>
            <a:stCxn id="14" idx="2"/>
          </p:cNvCxnSpPr>
          <p:nvPr/>
        </p:nvCxnSpPr>
        <p:spPr>
          <a:xfrm flipH="1" flipV="1">
            <a:off x="2642509" y="536190"/>
            <a:ext cx="261363" cy="385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A5EFA5B-31A0-4299-9131-65C6FD3202F9}"/>
              </a:ext>
            </a:extLst>
          </p:cNvPr>
          <p:cNvCxnSpPr>
            <a:cxnSpLocks/>
          </p:cNvCxnSpPr>
          <p:nvPr/>
        </p:nvCxnSpPr>
        <p:spPr>
          <a:xfrm flipH="1">
            <a:off x="2621440" y="483659"/>
            <a:ext cx="31743" cy="335579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72CF0E7-B868-4157-9F44-CA805E3EC845}"/>
              </a:ext>
            </a:extLst>
          </p:cNvPr>
          <p:cNvCxnSpPr>
            <a:cxnSpLocks/>
          </p:cNvCxnSpPr>
          <p:nvPr/>
        </p:nvCxnSpPr>
        <p:spPr>
          <a:xfrm flipH="1">
            <a:off x="4191304" y="627251"/>
            <a:ext cx="1" cy="378572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E894566-469E-46B8-BE5F-A5BF95F78AA8}"/>
              </a:ext>
            </a:extLst>
          </p:cNvPr>
          <p:cNvCxnSpPr>
            <a:cxnSpLocks/>
          </p:cNvCxnSpPr>
          <p:nvPr/>
        </p:nvCxnSpPr>
        <p:spPr>
          <a:xfrm>
            <a:off x="4190084" y="4412974"/>
            <a:ext cx="487790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A9D3226A-CDF2-43A9-A5E6-60762E36F096}"/>
              </a:ext>
            </a:extLst>
          </p:cNvPr>
          <p:cNvCxnSpPr/>
          <p:nvPr/>
        </p:nvCxnSpPr>
        <p:spPr>
          <a:xfrm>
            <a:off x="9067993" y="4399722"/>
            <a:ext cx="0" cy="5698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32114A1-72B2-455B-B08A-C67D3B82A12D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3771113" y="553769"/>
            <a:ext cx="2442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C3DEA57-63C3-4CC1-A929-27F9FAEB78AD}"/>
              </a:ext>
            </a:extLst>
          </p:cNvPr>
          <p:cNvCxnSpPr>
            <a:cxnSpLocks/>
          </p:cNvCxnSpPr>
          <p:nvPr/>
        </p:nvCxnSpPr>
        <p:spPr>
          <a:xfrm>
            <a:off x="4015409" y="553769"/>
            <a:ext cx="0" cy="60458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3804C70-ADE9-4149-8357-AC7C42F369DD}"/>
              </a:ext>
            </a:extLst>
          </p:cNvPr>
          <p:cNvCxnSpPr/>
          <p:nvPr/>
        </p:nvCxnSpPr>
        <p:spPr>
          <a:xfrm flipH="1">
            <a:off x="1417983" y="3839452"/>
            <a:ext cx="1198633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C0121A6-0CDB-40FC-AE90-2481AE253BAD}"/>
              </a:ext>
            </a:extLst>
          </p:cNvPr>
          <p:cNvCxnSpPr/>
          <p:nvPr/>
        </p:nvCxnSpPr>
        <p:spPr>
          <a:xfrm>
            <a:off x="1417983" y="3839453"/>
            <a:ext cx="0" cy="10905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F61EAA5A-A14F-4F90-85E4-2EAB4D9D0C4D}"/>
              </a:ext>
            </a:extLst>
          </p:cNvPr>
          <p:cNvCxnSpPr/>
          <p:nvPr/>
        </p:nvCxnSpPr>
        <p:spPr>
          <a:xfrm>
            <a:off x="2513572" y="5716985"/>
            <a:ext cx="15018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CC988F7E-CCD8-4B66-8FB5-CAF122F728AB}"/>
              </a:ext>
            </a:extLst>
          </p:cNvPr>
          <p:cNvCxnSpPr/>
          <p:nvPr/>
        </p:nvCxnSpPr>
        <p:spPr>
          <a:xfrm>
            <a:off x="3829714" y="6599583"/>
            <a:ext cx="3713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5938C4D-EAFF-4BA6-A684-D48781EA5896}"/>
              </a:ext>
            </a:extLst>
          </p:cNvPr>
          <p:cNvCxnSpPr/>
          <p:nvPr/>
        </p:nvCxnSpPr>
        <p:spPr>
          <a:xfrm>
            <a:off x="3867817" y="6599583"/>
            <a:ext cx="295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2166731-77CF-4072-B4F4-613130E82FB3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4627719" y="633081"/>
            <a:ext cx="15640" cy="53326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E71411C-28CA-4A20-AFFB-4B1D95373534}"/>
              </a:ext>
            </a:extLst>
          </p:cNvPr>
          <p:cNvCxnSpPr/>
          <p:nvPr/>
        </p:nvCxnSpPr>
        <p:spPr>
          <a:xfrm>
            <a:off x="2491347" y="5965753"/>
            <a:ext cx="213290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F370505C-134F-41F9-ADCE-C8A334BEE87C}"/>
              </a:ext>
            </a:extLst>
          </p:cNvPr>
          <p:cNvCxnSpPr>
            <a:cxnSpLocks/>
          </p:cNvCxnSpPr>
          <p:nvPr/>
        </p:nvCxnSpPr>
        <p:spPr>
          <a:xfrm flipH="1">
            <a:off x="2345638" y="4535066"/>
            <a:ext cx="5837429" cy="378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33F0D756-145B-477B-A8FF-941DE5540225}"/>
              </a:ext>
            </a:extLst>
          </p:cNvPr>
          <p:cNvCxnSpPr/>
          <p:nvPr/>
        </p:nvCxnSpPr>
        <p:spPr>
          <a:xfrm>
            <a:off x="2345635" y="4573296"/>
            <a:ext cx="0" cy="3786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CCBEDFEF-D1F7-4937-A128-42E938E7B88D}"/>
              </a:ext>
            </a:extLst>
          </p:cNvPr>
          <p:cNvCxnSpPr/>
          <p:nvPr/>
        </p:nvCxnSpPr>
        <p:spPr>
          <a:xfrm>
            <a:off x="8157336" y="4528836"/>
            <a:ext cx="0" cy="4240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1F838757-8DA9-411F-94CC-26E52E4E5FB7}"/>
              </a:ext>
            </a:extLst>
          </p:cNvPr>
          <p:cNvCxnSpPr>
            <a:stCxn id="22" idx="3"/>
          </p:cNvCxnSpPr>
          <p:nvPr/>
        </p:nvCxnSpPr>
        <p:spPr>
          <a:xfrm>
            <a:off x="5605748" y="553769"/>
            <a:ext cx="483736" cy="550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665B9554-CFC1-4225-9984-5B273AD3F054}"/>
              </a:ext>
            </a:extLst>
          </p:cNvPr>
          <p:cNvCxnSpPr>
            <a:cxnSpLocks/>
          </p:cNvCxnSpPr>
          <p:nvPr/>
        </p:nvCxnSpPr>
        <p:spPr>
          <a:xfrm>
            <a:off x="6096000" y="556331"/>
            <a:ext cx="103226" cy="583604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4DDD6E3D-F8FF-497E-BF71-95FD81BB3DC2}"/>
              </a:ext>
            </a:extLst>
          </p:cNvPr>
          <p:cNvCxnSpPr>
            <a:cxnSpLocks/>
          </p:cNvCxnSpPr>
          <p:nvPr/>
        </p:nvCxnSpPr>
        <p:spPr>
          <a:xfrm>
            <a:off x="2532723" y="6392377"/>
            <a:ext cx="3666503" cy="0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D8189D4-807F-433C-B1CD-A313085A689F}"/>
              </a:ext>
            </a:extLst>
          </p:cNvPr>
          <p:cNvCxnSpPr>
            <a:cxnSpLocks/>
          </p:cNvCxnSpPr>
          <p:nvPr/>
        </p:nvCxnSpPr>
        <p:spPr>
          <a:xfrm flipV="1">
            <a:off x="6162436" y="4690959"/>
            <a:ext cx="968804" cy="13252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6002D4B7-998F-4CF8-A4D6-1BD1E3147461}"/>
              </a:ext>
            </a:extLst>
          </p:cNvPr>
          <p:cNvCxnSpPr>
            <a:cxnSpLocks/>
          </p:cNvCxnSpPr>
          <p:nvPr/>
        </p:nvCxnSpPr>
        <p:spPr>
          <a:xfrm>
            <a:off x="7132689" y="4684643"/>
            <a:ext cx="0" cy="279393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1CA9F017-30EF-4715-B9CA-F285DE3ABE67}"/>
              </a:ext>
            </a:extLst>
          </p:cNvPr>
          <p:cNvCxnSpPr>
            <a:cxnSpLocks/>
            <a:stCxn id="37" idx="1"/>
          </p:cNvCxnSpPr>
          <p:nvPr/>
        </p:nvCxnSpPr>
        <p:spPr>
          <a:xfrm flipH="1" flipV="1">
            <a:off x="7513979" y="2931278"/>
            <a:ext cx="432802" cy="78522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5212A66B-1D8E-47FA-A031-11176C64A522}"/>
              </a:ext>
            </a:extLst>
          </p:cNvPr>
          <p:cNvCxnSpPr>
            <a:cxnSpLocks/>
          </p:cNvCxnSpPr>
          <p:nvPr/>
        </p:nvCxnSpPr>
        <p:spPr>
          <a:xfrm flipV="1">
            <a:off x="4641878" y="2941983"/>
            <a:ext cx="2858852" cy="1325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79BA370-1B03-49BE-90F8-E9A245675F80}"/>
              </a:ext>
            </a:extLst>
          </p:cNvPr>
          <p:cNvCxnSpPr>
            <a:stCxn id="37" idx="1"/>
          </p:cNvCxnSpPr>
          <p:nvPr/>
        </p:nvCxnSpPr>
        <p:spPr>
          <a:xfrm flipH="1">
            <a:off x="7365947" y="3716507"/>
            <a:ext cx="580834" cy="44467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0C141E1-09B1-4CE8-B3E1-ECCF3B5BCCDF}"/>
              </a:ext>
            </a:extLst>
          </p:cNvPr>
          <p:cNvCxnSpPr>
            <a:cxnSpLocks/>
          </p:cNvCxnSpPr>
          <p:nvPr/>
        </p:nvCxnSpPr>
        <p:spPr>
          <a:xfrm flipV="1">
            <a:off x="4822239" y="4143963"/>
            <a:ext cx="2563586" cy="1722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01EE7741-DCF4-4F7E-BE5E-512F4420D5B6}"/>
              </a:ext>
            </a:extLst>
          </p:cNvPr>
          <p:cNvCxnSpPr>
            <a:cxnSpLocks/>
          </p:cNvCxnSpPr>
          <p:nvPr/>
        </p:nvCxnSpPr>
        <p:spPr>
          <a:xfrm>
            <a:off x="4822240" y="4161183"/>
            <a:ext cx="1975" cy="24384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1D9FEBEF-6B79-4FA6-836A-1D1B5570C459}"/>
              </a:ext>
            </a:extLst>
          </p:cNvPr>
          <p:cNvCxnSpPr>
            <a:cxnSpLocks/>
          </p:cNvCxnSpPr>
          <p:nvPr/>
        </p:nvCxnSpPr>
        <p:spPr>
          <a:xfrm flipH="1" flipV="1">
            <a:off x="2491347" y="6143609"/>
            <a:ext cx="2327793" cy="1046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1C88C402-7700-4399-99D4-A7B84EB5C3FB}"/>
              </a:ext>
            </a:extLst>
          </p:cNvPr>
          <p:cNvCxnSpPr>
            <a:cxnSpLocks/>
          </p:cNvCxnSpPr>
          <p:nvPr/>
        </p:nvCxnSpPr>
        <p:spPr>
          <a:xfrm flipH="1">
            <a:off x="1895062" y="4824339"/>
            <a:ext cx="7845286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C60F95C7-DF55-450F-9F1B-5FC8D6865D45}"/>
              </a:ext>
            </a:extLst>
          </p:cNvPr>
          <p:cNvCxnSpPr/>
          <p:nvPr/>
        </p:nvCxnSpPr>
        <p:spPr>
          <a:xfrm>
            <a:off x="1855304" y="4824339"/>
            <a:ext cx="0" cy="1056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4124059B-C0D3-4075-A684-F0B761B2AAB9}"/>
              </a:ext>
            </a:extLst>
          </p:cNvPr>
          <p:cNvCxnSpPr/>
          <p:nvPr/>
        </p:nvCxnSpPr>
        <p:spPr>
          <a:xfrm>
            <a:off x="2903872" y="4824339"/>
            <a:ext cx="0" cy="127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47A1B733-7511-4FEB-A85F-929AB05BE773}"/>
              </a:ext>
            </a:extLst>
          </p:cNvPr>
          <p:cNvCxnSpPr/>
          <p:nvPr/>
        </p:nvCxnSpPr>
        <p:spPr>
          <a:xfrm>
            <a:off x="9740348" y="4824339"/>
            <a:ext cx="0" cy="127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B89AC02A-BE59-4CF3-AF72-2531952A5707}"/>
              </a:ext>
            </a:extLst>
          </p:cNvPr>
          <p:cNvCxnSpPr/>
          <p:nvPr/>
        </p:nvCxnSpPr>
        <p:spPr>
          <a:xfrm>
            <a:off x="8686992" y="4824339"/>
            <a:ext cx="0" cy="13969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0C5074E1-01A5-4712-A632-B35657C51918}"/>
              </a:ext>
            </a:extLst>
          </p:cNvPr>
          <p:cNvCxnSpPr>
            <a:cxnSpLocks/>
          </p:cNvCxnSpPr>
          <p:nvPr/>
        </p:nvCxnSpPr>
        <p:spPr>
          <a:xfrm>
            <a:off x="7730380" y="4824339"/>
            <a:ext cx="0" cy="23269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768B9B17-C2F4-468C-A648-9431513B685B}"/>
              </a:ext>
            </a:extLst>
          </p:cNvPr>
          <p:cNvCxnSpPr/>
          <p:nvPr/>
        </p:nvCxnSpPr>
        <p:spPr>
          <a:xfrm>
            <a:off x="4623268" y="6599583"/>
            <a:ext cx="39806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B37372DF-A6C7-4CCB-B448-222DB8704798}"/>
              </a:ext>
            </a:extLst>
          </p:cNvPr>
          <p:cNvCxnSpPr>
            <a:stCxn id="5" idx="1"/>
          </p:cNvCxnSpPr>
          <p:nvPr/>
        </p:nvCxnSpPr>
        <p:spPr>
          <a:xfrm>
            <a:off x="616226" y="756485"/>
            <a:ext cx="0" cy="16277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B0305583-A719-47D7-8A3A-A6C523F1D8E1}"/>
              </a:ext>
            </a:extLst>
          </p:cNvPr>
          <p:cNvCxnSpPr>
            <a:stCxn id="6" idx="3"/>
          </p:cNvCxnSpPr>
          <p:nvPr/>
        </p:nvCxnSpPr>
        <p:spPr>
          <a:xfrm>
            <a:off x="1265583" y="615071"/>
            <a:ext cx="0" cy="1769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B20D56E9-132B-442D-A79D-2415153A2A2A}"/>
              </a:ext>
            </a:extLst>
          </p:cNvPr>
          <p:cNvSpPr txBox="1"/>
          <p:nvPr/>
        </p:nvSpPr>
        <p:spPr>
          <a:xfrm>
            <a:off x="504131" y="95339"/>
            <a:ext cx="10438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ANDERSON</a:t>
            </a:r>
            <a:endParaRPr lang="en-AU" sz="1050" dirty="0"/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20326563-0834-4F1C-A5B2-4752EA1E86DF}"/>
              </a:ext>
            </a:extLst>
          </p:cNvPr>
          <p:cNvSpPr txBox="1"/>
          <p:nvPr/>
        </p:nvSpPr>
        <p:spPr>
          <a:xfrm>
            <a:off x="3951964" y="52444"/>
            <a:ext cx="11109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12 PIN PLUG</a:t>
            </a:r>
            <a:endParaRPr lang="en-AU" sz="1200" dirty="0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07570244-802B-4EBA-BCAD-69C98AF544FD}"/>
              </a:ext>
            </a:extLst>
          </p:cNvPr>
          <p:cNvSpPr txBox="1"/>
          <p:nvPr/>
        </p:nvSpPr>
        <p:spPr>
          <a:xfrm>
            <a:off x="6318203" y="42076"/>
            <a:ext cx="14121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BREAK-WAY SWITCH</a:t>
            </a:r>
            <a:endParaRPr lang="en-AU" sz="1050" dirty="0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783CE8A-774A-4104-894C-FF74EA4FF371}"/>
              </a:ext>
            </a:extLst>
          </p:cNvPr>
          <p:cNvSpPr txBox="1"/>
          <p:nvPr/>
        </p:nvSpPr>
        <p:spPr>
          <a:xfrm>
            <a:off x="8538333" y="38780"/>
            <a:ext cx="136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FRIDGE</a:t>
            </a:r>
            <a:endParaRPr lang="en-AU" sz="1200" dirty="0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B44D9970-71BE-48D0-BA30-60E6A49F80D5}"/>
              </a:ext>
            </a:extLst>
          </p:cNvPr>
          <p:cNvSpPr txBox="1"/>
          <p:nvPr/>
        </p:nvSpPr>
        <p:spPr>
          <a:xfrm>
            <a:off x="8426895" y="3087757"/>
            <a:ext cx="1361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BREAK SAFE</a:t>
            </a:r>
            <a:endParaRPr lang="en-AU" sz="1400" dirty="0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41A3511C-C5AB-47F6-AD8A-52DA94A75DBD}"/>
              </a:ext>
            </a:extLst>
          </p:cNvPr>
          <p:cNvSpPr txBox="1"/>
          <p:nvPr/>
        </p:nvSpPr>
        <p:spPr>
          <a:xfrm>
            <a:off x="1342363" y="4974366"/>
            <a:ext cx="81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LEFT SIGNAL</a:t>
            </a:r>
            <a:endParaRPr lang="en-AU" sz="1200" dirty="0"/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7F0821DA-9623-4C9F-89B3-90F4B5943CB2}"/>
              </a:ext>
            </a:extLst>
          </p:cNvPr>
          <p:cNvSpPr txBox="1"/>
          <p:nvPr/>
        </p:nvSpPr>
        <p:spPr>
          <a:xfrm>
            <a:off x="2088041" y="5065710"/>
            <a:ext cx="1066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STOP LIGHT</a:t>
            </a:r>
            <a:endParaRPr lang="en-AU" sz="1400" dirty="0"/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36A812E8-AFE2-469C-99F3-1997F1CEB9A2}"/>
              </a:ext>
            </a:extLst>
          </p:cNvPr>
          <p:cNvSpPr txBox="1"/>
          <p:nvPr/>
        </p:nvSpPr>
        <p:spPr>
          <a:xfrm>
            <a:off x="7013420" y="4956486"/>
            <a:ext cx="769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NUMBER PLATE LIGHT</a:t>
            </a:r>
            <a:endParaRPr lang="en-AU" sz="1200" dirty="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8744E745-365E-44EB-B19C-115436D78E91}"/>
              </a:ext>
            </a:extLst>
          </p:cNvPr>
          <p:cNvSpPr txBox="1"/>
          <p:nvPr/>
        </p:nvSpPr>
        <p:spPr>
          <a:xfrm>
            <a:off x="7902663" y="5081815"/>
            <a:ext cx="1113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STOP LIGHT</a:t>
            </a:r>
            <a:endParaRPr lang="en-AU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092EE3-17DF-4277-835D-A1A949507851}"/>
              </a:ext>
            </a:extLst>
          </p:cNvPr>
          <p:cNvSpPr txBox="1"/>
          <p:nvPr/>
        </p:nvSpPr>
        <p:spPr>
          <a:xfrm>
            <a:off x="8982939" y="4997054"/>
            <a:ext cx="859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RIGHT SIGNAL</a:t>
            </a:r>
            <a:endParaRPr lang="en-AU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927A54-511E-4DD2-ACF3-F8631A6C3AF3}"/>
              </a:ext>
            </a:extLst>
          </p:cNvPr>
          <p:cNvSpPr/>
          <p:nvPr/>
        </p:nvSpPr>
        <p:spPr>
          <a:xfrm>
            <a:off x="1311589" y="5502634"/>
            <a:ext cx="126509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ELECTRICAL BRAKE</a:t>
            </a:r>
            <a:endParaRPr lang="en-AU" sz="11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CEE12C-5D71-4D3B-9859-F91AB36FD2C8}"/>
              </a:ext>
            </a:extLst>
          </p:cNvPr>
          <p:cNvSpPr txBox="1"/>
          <p:nvPr/>
        </p:nvSpPr>
        <p:spPr>
          <a:xfrm>
            <a:off x="1472631" y="5921984"/>
            <a:ext cx="114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SIDE MARKER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420361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9B3AC04B-5990-4CD0-BD0C-BBE6898909DB}"/>
              </a:ext>
            </a:extLst>
          </p:cNvPr>
          <p:cNvSpPr/>
          <p:nvPr/>
        </p:nvSpPr>
        <p:spPr>
          <a:xfrm>
            <a:off x="10998799" y="4947003"/>
            <a:ext cx="336339" cy="1325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70002CA-0CF8-4193-A846-22BE24C30696}"/>
              </a:ext>
            </a:extLst>
          </p:cNvPr>
          <p:cNvSpPr/>
          <p:nvPr/>
        </p:nvSpPr>
        <p:spPr>
          <a:xfrm>
            <a:off x="10136944" y="4866487"/>
            <a:ext cx="318858" cy="1138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183FB3-C6BD-46FD-B24A-DC9B1B931B17}"/>
              </a:ext>
            </a:extLst>
          </p:cNvPr>
          <p:cNvSpPr/>
          <p:nvPr/>
        </p:nvSpPr>
        <p:spPr>
          <a:xfrm>
            <a:off x="834887" y="675860"/>
            <a:ext cx="3339548" cy="192156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26B57-4545-4206-AD41-B107B38A5492}"/>
              </a:ext>
            </a:extLst>
          </p:cNvPr>
          <p:cNvSpPr/>
          <p:nvPr/>
        </p:nvSpPr>
        <p:spPr>
          <a:xfrm>
            <a:off x="1179443" y="954157"/>
            <a:ext cx="2743200" cy="125895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3F1A17-D0C3-4188-B3FB-3174E15469BB}"/>
              </a:ext>
            </a:extLst>
          </p:cNvPr>
          <p:cNvSpPr/>
          <p:nvPr/>
        </p:nvSpPr>
        <p:spPr>
          <a:xfrm>
            <a:off x="6705601" y="675860"/>
            <a:ext cx="1325217" cy="19215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E5034F-04EF-4A76-9AB1-19832B9D73A4}"/>
              </a:ext>
            </a:extLst>
          </p:cNvPr>
          <p:cNvSpPr/>
          <p:nvPr/>
        </p:nvSpPr>
        <p:spPr>
          <a:xfrm>
            <a:off x="5035826" y="1285461"/>
            <a:ext cx="795131" cy="13119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036AD8-8D41-421D-B462-130EE8A8A86D}"/>
              </a:ext>
            </a:extLst>
          </p:cNvPr>
          <p:cNvSpPr/>
          <p:nvPr/>
        </p:nvSpPr>
        <p:spPr>
          <a:xfrm>
            <a:off x="9541564" y="1550504"/>
            <a:ext cx="1470993" cy="5300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5F3F6D-B49B-443B-BBEF-7F7820753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2326129"/>
            <a:ext cx="1487553" cy="5425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FA66930-233A-4F66-A221-37D086981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3157704"/>
            <a:ext cx="1487553" cy="5425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512764-6C91-444F-974F-3E02E84FB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4" y="3989279"/>
            <a:ext cx="1487553" cy="54259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E6DACF1-A884-4CAA-AA3C-1FAF2F5F275A}"/>
              </a:ext>
            </a:extLst>
          </p:cNvPr>
          <p:cNvSpPr/>
          <p:nvPr/>
        </p:nvSpPr>
        <p:spPr>
          <a:xfrm>
            <a:off x="9117496" y="5506278"/>
            <a:ext cx="1921565" cy="1066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EB14BA-D4C1-4104-A976-C703FA529BAB}"/>
              </a:ext>
            </a:extLst>
          </p:cNvPr>
          <p:cNvSpPr txBox="1"/>
          <p:nvPr/>
        </p:nvSpPr>
        <p:spPr>
          <a:xfrm>
            <a:off x="9342781" y="4075908"/>
            <a:ext cx="1868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STEREO</a:t>
            </a:r>
            <a:endParaRPr lang="en-A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41F867-4F6E-4650-A0F6-3571FA7D2FAE}"/>
              </a:ext>
            </a:extLst>
          </p:cNvPr>
          <p:cNvSpPr txBox="1"/>
          <p:nvPr/>
        </p:nvSpPr>
        <p:spPr>
          <a:xfrm>
            <a:off x="9688992" y="3214573"/>
            <a:ext cx="11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FRIDGE</a:t>
            </a:r>
            <a:endParaRPr lang="en-A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93EC5A-AA19-4E25-9B5B-275CBC22E875}"/>
              </a:ext>
            </a:extLst>
          </p:cNvPr>
          <p:cNvSpPr txBox="1"/>
          <p:nvPr/>
        </p:nvSpPr>
        <p:spPr>
          <a:xfrm>
            <a:off x="9688992" y="2450370"/>
            <a:ext cx="1152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GRAB HANDLE</a:t>
            </a:r>
            <a:endParaRPr lang="en-AU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ABB819-7EDE-4000-B0EE-983E5B4B7EEB}"/>
              </a:ext>
            </a:extLst>
          </p:cNvPr>
          <p:cNvSpPr/>
          <p:nvPr/>
        </p:nvSpPr>
        <p:spPr>
          <a:xfrm>
            <a:off x="3525077" y="5416639"/>
            <a:ext cx="795131" cy="9744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B080CC-63A3-4337-8E01-C5C168789CCD}"/>
              </a:ext>
            </a:extLst>
          </p:cNvPr>
          <p:cNvCxnSpPr/>
          <p:nvPr/>
        </p:nvCxnSpPr>
        <p:spPr>
          <a:xfrm>
            <a:off x="3750364" y="5771321"/>
            <a:ext cx="172278" cy="1325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44850F4-3BA1-4661-AFD5-805096D7B48F}"/>
              </a:ext>
            </a:extLst>
          </p:cNvPr>
          <p:cNvCxnSpPr/>
          <p:nvPr/>
        </p:nvCxnSpPr>
        <p:spPr>
          <a:xfrm>
            <a:off x="3922642" y="5903843"/>
            <a:ext cx="0" cy="2319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3B3207D0-9DE8-47A0-8443-577B556ED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364" y="5655487"/>
            <a:ext cx="6097" cy="11583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1D99CEA-5552-43F6-AA2C-48320997B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594" y="5655487"/>
            <a:ext cx="6097" cy="11583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4232ECF-2483-4CDA-8CDE-BD6C12A59FB5}"/>
              </a:ext>
            </a:extLst>
          </p:cNvPr>
          <p:cNvSpPr txBox="1"/>
          <p:nvPr/>
        </p:nvSpPr>
        <p:spPr>
          <a:xfrm>
            <a:off x="6857998" y="815657"/>
            <a:ext cx="1285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SOLAR PANEL </a:t>
            </a:r>
            <a:endParaRPr lang="en-AU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F717ABF-11A6-451F-8266-00B9988AA610}"/>
              </a:ext>
            </a:extLst>
          </p:cNvPr>
          <p:cNvSpPr txBox="1"/>
          <p:nvPr/>
        </p:nvSpPr>
        <p:spPr>
          <a:xfrm>
            <a:off x="1162883" y="2174005"/>
            <a:ext cx="854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POSITIVE OUTPUT 1-10</a:t>
            </a:r>
            <a:endParaRPr lang="en-AU" sz="8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DB52545-BFA6-4867-9376-5BDD8409580D}"/>
              </a:ext>
            </a:extLst>
          </p:cNvPr>
          <p:cNvSpPr/>
          <p:nvPr/>
        </p:nvSpPr>
        <p:spPr>
          <a:xfrm>
            <a:off x="5133558" y="2326129"/>
            <a:ext cx="61297" cy="124241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5DAAD61-BDA7-4B86-9184-D9220EE46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7301" y="2326129"/>
            <a:ext cx="73158" cy="13412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1F5E0DD-6589-4FFD-B1A8-B13D58B75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2905" y="2329479"/>
            <a:ext cx="73158" cy="13412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8094C52-08E2-4DF8-AF4F-2B85CD3A05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8509" y="2337775"/>
            <a:ext cx="73158" cy="13412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828569C-C609-4444-8720-F37B8C5FFF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7611" y="2321187"/>
            <a:ext cx="73158" cy="13412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24E2B92-51A8-4BCE-A0C5-55B5CC4C00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428" y="2316246"/>
            <a:ext cx="73158" cy="13412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154468E2-3DFD-4C84-9B2B-FDE12E20D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0534" y="2312523"/>
            <a:ext cx="73158" cy="13412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11C7402-1179-492E-B36D-E0BFCCBB3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4948" y="2321187"/>
            <a:ext cx="73158" cy="134124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22B4655E-22C1-4CFC-8098-BEB9F057C36C}"/>
              </a:ext>
            </a:extLst>
          </p:cNvPr>
          <p:cNvSpPr txBox="1"/>
          <p:nvPr/>
        </p:nvSpPr>
        <p:spPr>
          <a:xfrm>
            <a:off x="1876738" y="2189826"/>
            <a:ext cx="896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NEGATIVE OUTPUT 1-10</a:t>
            </a:r>
            <a:endParaRPr lang="en-AU" sz="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57D6D17-56BD-45C9-B707-C26B47B48619}"/>
              </a:ext>
            </a:extLst>
          </p:cNvPr>
          <p:cNvSpPr txBox="1"/>
          <p:nvPr/>
        </p:nvSpPr>
        <p:spPr>
          <a:xfrm>
            <a:off x="530096" y="3453100"/>
            <a:ext cx="14875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FROM CAR BATTERY</a:t>
            </a:r>
            <a:endParaRPr lang="en-AU" sz="11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13E4D1-D30F-46A4-B187-F4B5DC791125}"/>
              </a:ext>
            </a:extLst>
          </p:cNvPr>
          <p:cNvSpPr txBox="1"/>
          <p:nvPr/>
        </p:nvSpPr>
        <p:spPr>
          <a:xfrm>
            <a:off x="9806612" y="1642893"/>
            <a:ext cx="12059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STEP LIGHT</a:t>
            </a:r>
            <a:endParaRPr lang="en-AU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9781D86-BB0A-4156-AB2A-FF1E2E9F9EC6}"/>
              </a:ext>
            </a:extLst>
          </p:cNvPr>
          <p:cNvSpPr txBox="1"/>
          <p:nvPr/>
        </p:nvSpPr>
        <p:spPr>
          <a:xfrm>
            <a:off x="1848320" y="1348159"/>
            <a:ext cx="1461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IGNUS 15-35</a:t>
            </a:r>
            <a:endParaRPr lang="en-AU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A945AC-1350-4EA4-9341-016E7E736FE4}"/>
              </a:ext>
            </a:extLst>
          </p:cNvPr>
          <p:cNvSpPr txBox="1"/>
          <p:nvPr/>
        </p:nvSpPr>
        <p:spPr>
          <a:xfrm>
            <a:off x="4888678" y="1057194"/>
            <a:ext cx="11604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SOLAR CONTROL</a:t>
            </a:r>
            <a:endParaRPr lang="en-AU" sz="105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AB2178-E177-44EA-9C79-B1E7FB57A6C3}"/>
              </a:ext>
            </a:extLst>
          </p:cNvPr>
          <p:cNvSpPr txBox="1"/>
          <p:nvPr/>
        </p:nvSpPr>
        <p:spPr>
          <a:xfrm>
            <a:off x="9342781" y="5498539"/>
            <a:ext cx="1388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BATTERY</a:t>
            </a:r>
            <a:endParaRPr lang="en-AU" sz="1400" dirty="0"/>
          </a:p>
        </p:txBody>
      </p:sp>
      <p:sp>
        <p:nvSpPr>
          <p:cNvPr id="44" name="Plus Sign 43">
            <a:extLst>
              <a:ext uri="{FF2B5EF4-FFF2-40B4-BE49-F238E27FC236}">
                <a16:creationId xmlns:a16="http://schemas.microsoft.com/office/drawing/2014/main" id="{8B379ADE-59AB-47CF-9E39-DE73C652728D}"/>
              </a:ext>
            </a:extLst>
          </p:cNvPr>
          <p:cNvSpPr/>
          <p:nvPr/>
        </p:nvSpPr>
        <p:spPr>
          <a:xfrm>
            <a:off x="10386138" y="5840895"/>
            <a:ext cx="415098" cy="39756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Minus Sign 44">
            <a:extLst>
              <a:ext uri="{FF2B5EF4-FFF2-40B4-BE49-F238E27FC236}">
                <a16:creationId xmlns:a16="http://schemas.microsoft.com/office/drawing/2014/main" id="{3867C982-AC9D-433E-8146-125202F626FC}"/>
              </a:ext>
            </a:extLst>
          </p:cNvPr>
          <p:cNvSpPr/>
          <p:nvPr/>
        </p:nvSpPr>
        <p:spPr>
          <a:xfrm>
            <a:off x="9413034" y="5851383"/>
            <a:ext cx="393578" cy="369332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51A1F43-9157-46E0-AAC3-08FC54B05191}"/>
              </a:ext>
            </a:extLst>
          </p:cNvPr>
          <p:cNvCxnSpPr>
            <a:cxnSpLocks/>
          </p:cNvCxnSpPr>
          <p:nvPr/>
        </p:nvCxnSpPr>
        <p:spPr>
          <a:xfrm>
            <a:off x="1448972" y="2597424"/>
            <a:ext cx="0" cy="2712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F7ED063-3340-4D2E-B8D4-C9F877E860C4}"/>
              </a:ext>
            </a:extLst>
          </p:cNvPr>
          <p:cNvCxnSpPr/>
          <p:nvPr/>
        </p:nvCxnSpPr>
        <p:spPr>
          <a:xfrm flipH="1">
            <a:off x="0" y="2868720"/>
            <a:ext cx="14489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EB6FAD9-18C9-4C4D-8850-5B9835806E12}"/>
              </a:ext>
            </a:extLst>
          </p:cNvPr>
          <p:cNvCxnSpPr/>
          <p:nvPr/>
        </p:nvCxnSpPr>
        <p:spPr>
          <a:xfrm>
            <a:off x="2138289" y="2597424"/>
            <a:ext cx="0" cy="413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027AD34-7837-488C-AA33-D641DD684274}"/>
              </a:ext>
            </a:extLst>
          </p:cNvPr>
          <p:cNvCxnSpPr/>
          <p:nvPr/>
        </p:nvCxnSpPr>
        <p:spPr>
          <a:xfrm flipH="1">
            <a:off x="0" y="3010486"/>
            <a:ext cx="21382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9705381-F669-4667-9A0E-73BA776E8C30}"/>
              </a:ext>
            </a:extLst>
          </p:cNvPr>
          <p:cNvCxnSpPr>
            <a:stCxn id="37" idx="2"/>
          </p:cNvCxnSpPr>
          <p:nvPr/>
        </p:nvCxnSpPr>
        <p:spPr>
          <a:xfrm flipH="1">
            <a:off x="2994948" y="2455311"/>
            <a:ext cx="36579" cy="41177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FEE624A-5246-48CA-9144-5D621E20FA8E}"/>
              </a:ext>
            </a:extLst>
          </p:cNvPr>
          <p:cNvCxnSpPr/>
          <p:nvPr/>
        </p:nvCxnSpPr>
        <p:spPr>
          <a:xfrm>
            <a:off x="2810834" y="6573078"/>
            <a:ext cx="3680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593673D-8B17-4D04-968F-768E2F0BA485}"/>
              </a:ext>
            </a:extLst>
          </p:cNvPr>
          <p:cNvCxnSpPr/>
          <p:nvPr/>
        </p:nvCxnSpPr>
        <p:spPr>
          <a:xfrm flipH="1">
            <a:off x="2994883" y="5148776"/>
            <a:ext cx="65466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686C231-DC46-4487-A10F-821B2B715996}"/>
              </a:ext>
            </a:extLst>
          </p:cNvPr>
          <p:cNvCxnSpPr>
            <a:cxnSpLocks/>
          </p:cNvCxnSpPr>
          <p:nvPr/>
        </p:nvCxnSpPr>
        <p:spPr>
          <a:xfrm>
            <a:off x="9541564" y="5148776"/>
            <a:ext cx="0" cy="3497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DC04E03-A25F-4074-B722-6ADAC2293493}"/>
              </a:ext>
            </a:extLst>
          </p:cNvPr>
          <p:cNvCxnSpPr>
            <a:cxnSpLocks/>
            <a:stCxn id="36" idx="2"/>
          </p:cNvCxnSpPr>
          <p:nvPr/>
        </p:nvCxnSpPr>
        <p:spPr>
          <a:xfrm flipH="1">
            <a:off x="3294492" y="2446647"/>
            <a:ext cx="2621" cy="24712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5CB1D9B-AE28-44CA-B962-759B1C566D2B}"/>
              </a:ext>
            </a:extLst>
          </p:cNvPr>
          <p:cNvCxnSpPr>
            <a:cxnSpLocks/>
          </p:cNvCxnSpPr>
          <p:nvPr/>
        </p:nvCxnSpPr>
        <p:spPr>
          <a:xfrm>
            <a:off x="3294491" y="4893712"/>
            <a:ext cx="7299196" cy="308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879FE65-C649-4EE6-9380-9AFEB673BE78}"/>
              </a:ext>
            </a:extLst>
          </p:cNvPr>
          <p:cNvCxnSpPr>
            <a:cxnSpLocks/>
          </p:cNvCxnSpPr>
          <p:nvPr/>
        </p:nvCxnSpPr>
        <p:spPr>
          <a:xfrm>
            <a:off x="10593687" y="4917884"/>
            <a:ext cx="0" cy="5806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103B8C-F31A-4763-8203-E639BB1C0414}"/>
              </a:ext>
            </a:extLst>
          </p:cNvPr>
          <p:cNvCxnSpPr>
            <a:stCxn id="35" idx="2"/>
          </p:cNvCxnSpPr>
          <p:nvPr/>
        </p:nvCxnSpPr>
        <p:spPr>
          <a:xfrm>
            <a:off x="3542007" y="2450370"/>
            <a:ext cx="0" cy="12499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6A9B42B-F8D3-499C-8484-761615C6B50C}"/>
              </a:ext>
            </a:extLst>
          </p:cNvPr>
          <p:cNvCxnSpPr/>
          <p:nvPr/>
        </p:nvCxnSpPr>
        <p:spPr>
          <a:xfrm flipH="1">
            <a:off x="0" y="3682265"/>
            <a:ext cx="35420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" name="Picture 78">
            <a:extLst>
              <a:ext uri="{FF2B5EF4-FFF2-40B4-BE49-F238E27FC236}">
                <a16:creationId xmlns:a16="http://schemas.microsoft.com/office/drawing/2014/main" id="{7C21A617-5658-4AA1-95BE-DA2106E80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6645" y="2303397"/>
            <a:ext cx="73158" cy="134124"/>
          </a:xfrm>
          <a:prstGeom prst="rect">
            <a:avLst/>
          </a:prstGeom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7A4C3B1-86DF-4AD9-9CD8-2919ABA062F1}"/>
              </a:ext>
            </a:extLst>
          </p:cNvPr>
          <p:cNvCxnSpPr>
            <a:cxnSpLocks/>
            <a:stCxn id="34" idx="2"/>
          </p:cNvCxnSpPr>
          <p:nvPr/>
        </p:nvCxnSpPr>
        <p:spPr>
          <a:xfrm flipH="1">
            <a:off x="3774189" y="2455311"/>
            <a:ext cx="1" cy="2320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9FE9B11-0F1A-4BCE-8617-3415A8924BED}"/>
              </a:ext>
            </a:extLst>
          </p:cNvPr>
          <p:cNvCxnSpPr>
            <a:cxnSpLocks/>
          </p:cNvCxnSpPr>
          <p:nvPr/>
        </p:nvCxnSpPr>
        <p:spPr>
          <a:xfrm>
            <a:off x="3760418" y="4775770"/>
            <a:ext cx="2228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06CA883A-8C18-43DF-AAD1-CC47F0E9A4CA}"/>
              </a:ext>
            </a:extLst>
          </p:cNvPr>
          <p:cNvCxnSpPr>
            <a:endCxn id="3" idx="0"/>
          </p:cNvCxnSpPr>
          <p:nvPr/>
        </p:nvCxnSpPr>
        <p:spPr>
          <a:xfrm flipH="1">
            <a:off x="3922643" y="4775770"/>
            <a:ext cx="60581" cy="640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AC670DA8-1D84-47C1-A39C-B6CEEB922FDA}"/>
              </a:ext>
            </a:extLst>
          </p:cNvPr>
          <p:cNvCxnSpPr>
            <a:stCxn id="79" idx="2"/>
          </p:cNvCxnSpPr>
          <p:nvPr/>
        </p:nvCxnSpPr>
        <p:spPr>
          <a:xfrm>
            <a:off x="3983224" y="2437521"/>
            <a:ext cx="0" cy="2076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BE227DC-27D9-4E7E-AD4A-3F57696F9275}"/>
              </a:ext>
            </a:extLst>
          </p:cNvPr>
          <p:cNvCxnSpPr>
            <a:cxnSpLocks/>
          </p:cNvCxnSpPr>
          <p:nvPr/>
        </p:nvCxnSpPr>
        <p:spPr>
          <a:xfrm>
            <a:off x="3983224" y="4514194"/>
            <a:ext cx="645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DF803D1-9B63-47E9-B14D-4C748C758BE6}"/>
              </a:ext>
            </a:extLst>
          </p:cNvPr>
          <p:cNvCxnSpPr/>
          <p:nvPr/>
        </p:nvCxnSpPr>
        <p:spPr>
          <a:xfrm>
            <a:off x="4628271" y="4514194"/>
            <a:ext cx="0" cy="2058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8898C76-6559-4439-8A9D-5C5B72F6BD04}"/>
              </a:ext>
            </a:extLst>
          </p:cNvPr>
          <p:cNvCxnSpPr/>
          <p:nvPr/>
        </p:nvCxnSpPr>
        <p:spPr>
          <a:xfrm flipH="1">
            <a:off x="3919594" y="6573078"/>
            <a:ext cx="7086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C79B666C-1F59-411E-821C-58229DF4EC24}"/>
              </a:ext>
            </a:extLst>
          </p:cNvPr>
          <p:cNvCxnSpPr>
            <a:endCxn id="3" idx="2"/>
          </p:cNvCxnSpPr>
          <p:nvPr/>
        </p:nvCxnSpPr>
        <p:spPr>
          <a:xfrm flipH="1" flipV="1">
            <a:off x="3922643" y="6391047"/>
            <a:ext cx="24002" cy="182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DA203795-B80C-48C5-9FBF-C003BD08FF19}"/>
              </a:ext>
            </a:extLst>
          </p:cNvPr>
          <p:cNvCxnSpPr>
            <a:stCxn id="30" idx="4"/>
          </p:cNvCxnSpPr>
          <p:nvPr/>
        </p:nvCxnSpPr>
        <p:spPr>
          <a:xfrm flipH="1">
            <a:off x="5164206" y="2450370"/>
            <a:ext cx="1" cy="76420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BB98E4FA-B22E-4D6B-AA42-308482230EE9}"/>
              </a:ext>
            </a:extLst>
          </p:cNvPr>
          <p:cNvCxnSpPr/>
          <p:nvPr/>
        </p:nvCxnSpPr>
        <p:spPr>
          <a:xfrm>
            <a:off x="5158276" y="3214573"/>
            <a:ext cx="272676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89C4D83-EF12-4D03-B5CB-F98ED02FE5CC}"/>
              </a:ext>
            </a:extLst>
          </p:cNvPr>
          <p:cNvCxnSpPr/>
          <p:nvPr/>
        </p:nvCxnSpPr>
        <p:spPr>
          <a:xfrm flipV="1">
            <a:off x="7891975" y="2588869"/>
            <a:ext cx="0" cy="62570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DB2391A-F920-46DD-8CE5-784FA9A45E1F}"/>
              </a:ext>
            </a:extLst>
          </p:cNvPr>
          <p:cNvCxnSpPr>
            <a:stCxn id="31" idx="2"/>
          </p:cNvCxnSpPr>
          <p:nvPr/>
        </p:nvCxnSpPr>
        <p:spPr>
          <a:xfrm>
            <a:off x="5353880" y="2460253"/>
            <a:ext cx="0" cy="6150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9B5DA0D-CBF1-4E15-98C3-3792859F1F4D}"/>
              </a:ext>
            </a:extLst>
          </p:cNvPr>
          <p:cNvCxnSpPr/>
          <p:nvPr/>
        </p:nvCxnSpPr>
        <p:spPr>
          <a:xfrm>
            <a:off x="5390459" y="3075332"/>
            <a:ext cx="154192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1C04CA3-8521-42C6-A5E3-DFFC532B4812}"/>
              </a:ext>
            </a:extLst>
          </p:cNvPr>
          <p:cNvCxnSpPr/>
          <p:nvPr/>
        </p:nvCxnSpPr>
        <p:spPr>
          <a:xfrm flipV="1">
            <a:off x="6932388" y="2588869"/>
            <a:ext cx="0" cy="48646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FCF6BB9-3A74-4DC8-BC57-4E3CB0EC9E85}"/>
              </a:ext>
            </a:extLst>
          </p:cNvPr>
          <p:cNvCxnSpPr>
            <a:cxnSpLocks/>
            <a:stCxn id="32" idx="1"/>
          </p:cNvCxnSpPr>
          <p:nvPr/>
        </p:nvCxnSpPr>
        <p:spPr>
          <a:xfrm>
            <a:off x="5512905" y="2396541"/>
            <a:ext cx="0" cy="10324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DA85B4C-ECBF-43F8-846A-33E1D6A93FE0}"/>
              </a:ext>
            </a:extLst>
          </p:cNvPr>
          <p:cNvCxnSpPr/>
          <p:nvPr/>
        </p:nvCxnSpPr>
        <p:spPr>
          <a:xfrm flipH="1">
            <a:off x="3260534" y="3429000"/>
            <a:ext cx="22523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F7F824-561D-417A-8BEE-D68A46776FA7}"/>
              </a:ext>
            </a:extLst>
          </p:cNvPr>
          <p:cNvCxnSpPr>
            <a:stCxn id="33" idx="3"/>
          </p:cNvCxnSpPr>
          <p:nvPr/>
        </p:nvCxnSpPr>
        <p:spPr>
          <a:xfrm>
            <a:off x="5781667" y="2404837"/>
            <a:ext cx="0" cy="1421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DFCAAE6-9A6C-4150-9AE8-F0FE0D16F24F}"/>
              </a:ext>
            </a:extLst>
          </p:cNvPr>
          <p:cNvCxnSpPr/>
          <p:nvPr/>
        </p:nvCxnSpPr>
        <p:spPr>
          <a:xfrm flipH="1">
            <a:off x="2994883" y="3826412"/>
            <a:ext cx="278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7605BE0-5E1A-41F0-BA2F-24C28194302D}"/>
              </a:ext>
            </a:extLst>
          </p:cNvPr>
          <p:cNvCxnSpPr/>
          <p:nvPr/>
        </p:nvCxnSpPr>
        <p:spPr>
          <a:xfrm flipV="1">
            <a:off x="10593687" y="4980342"/>
            <a:ext cx="288000" cy="5259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FE3F321-F307-4E2A-9472-F0146416760D}"/>
              </a:ext>
            </a:extLst>
          </p:cNvPr>
          <p:cNvCxnSpPr/>
          <p:nvPr/>
        </p:nvCxnSpPr>
        <p:spPr>
          <a:xfrm>
            <a:off x="10881687" y="5004514"/>
            <a:ext cx="6262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6B66524-AC66-4562-A95B-850E74EC86AE}"/>
              </a:ext>
            </a:extLst>
          </p:cNvPr>
          <p:cNvCxnSpPr>
            <a:cxnSpLocks/>
          </p:cNvCxnSpPr>
          <p:nvPr/>
        </p:nvCxnSpPr>
        <p:spPr>
          <a:xfrm flipV="1">
            <a:off x="11493304" y="4445240"/>
            <a:ext cx="14620" cy="55927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876A45F-4A78-43FB-AC70-877CDBACFFBF}"/>
              </a:ext>
            </a:extLst>
          </p:cNvPr>
          <p:cNvCxnSpPr/>
          <p:nvPr/>
        </p:nvCxnSpPr>
        <p:spPr>
          <a:xfrm>
            <a:off x="11029117" y="4445240"/>
            <a:ext cx="47880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5A8CED0-FC43-418C-9073-62CC1E0B379B}"/>
              </a:ext>
            </a:extLst>
          </p:cNvPr>
          <p:cNvCxnSpPr>
            <a:cxnSpLocks/>
          </p:cNvCxnSpPr>
          <p:nvPr/>
        </p:nvCxnSpPr>
        <p:spPr>
          <a:xfrm flipH="1" flipV="1">
            <a:off x="11507925" y="1815547"/>
            <a:ext cx="1" cy="262969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15B8B94D-B9CA-44EC-8143-083D218CCCDA}"/>
              </a:ext>
            </a:extLst>
          </p:cNvPr>
          <p:cNvCxnSpPr>
            <a:stCxn id="10" idx="3"/>
          </p:cNvCxnSpPr>
          <p:nvPr/>
        </p:nvCxnSpPr>
        <p:spPr>
          <a:xfrm flipV="1">
            <a:off x="11029117" y="3428999"/>
            <a:ext cx="478807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68F61C2-E8A5-4F1D-93B3-7B68354260A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11029117" y="2597425"/>
            <a:ext cx="47880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4652CE73-AD5B-4A1A-830D-BA17B3D5D8B0}"/>
              </a:ext>
            </a:extLst>
          </p:cNvPr>
          <p:cNvCxnSpPr>
            <a:stCxn id="8" idx="3"/>
          </p:cNvCxnSpPr>
          <p:nvPr/>
        </p:nvCxnSpPr>
        <p:spPr>
          <a:xfrm flipV="1">
            <a:off x="11012557" y="1815547"/>
            <a:ext cx="495367" cy="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8741ED3-5361-4230-B3E7-93D1A890E649}"/>
              </a:ext>
            </a:extLst>
          </p:cNvPr>
          <p:cNvCxnSpPr/>
          <p:nvPr/>
        </p:nvCxnSpPr>
        <p:spPr>
          <a:xfrm>
            <a:off x="11830929" y="3428999"/>
            <a:ext cx="0" cy="1016241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DE83C29-D069-4D08-916F-3D07A38DC3E6}"/>
              </a:ext>
            </a:extLst>
          </p:cNvPr>
          <p:cNvCxnSpPr/>
          <p:nvPr/>
        </p:nvCxnSpPr>
        <p:spPr>
          <a:xfrm>
            <a:off x="11507924" y="4445240"/>
            <a:ext cx="308938" cy="0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53E91041-1D92-470A-A6AB-0B01C269D2DE}"/>
              </a:ext>
            </a:extLst>
          </p:cNvPr>
          <p:cNvCxnSpPr/>
          <p:nvPr/>
        </p:nvCxnSpPr>
        <p:spPr>
          <a:xfrm>
            <a:off x="11493305" y="3428999"/>
            <a:ext cx="337624" cy="0"/>
          </a:xfrm>
          <a:prstGeom prst="line">
            <a:avLst/>
          </a:prstGeom>
          <a:ln>
            <a:solidFill>
              <a:srgbClr val="FF01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>
            <a:extLst>
              <a:ext uri="{FF2B5EF4-FFF2-40B4-BE49-F238E27FC236}">
                <a16:creationId xmlns:a16="http://schemas.microsoft.com/office/drawing/2014/main" id="{4B0DD31D-6A32-406B-9472-D88CA3BFB64E}"/>
              </a:ext>
            </a:extLst>
          </p:cNvPr>
          <p:cNvSpPr/>
          <p:nvPr/>
        </p:nvSpPr>
        <p:spPr>
          <a:xfrm>
            <a:off x="11493304" y="4403907"/>
            <a:ext cx="45719" cy="86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01FEDAA-7BF1-44D1-AAF0-AE2C34A88FE7}"/>
              </a:ext>
            </a:extLst>
          </p:cNvPr>
          <p:cNvSpPr txBox="1"/>
          <p:nvPr/>
        </p:nvSpPr>
        <p:spPr>
          <a:xfrm>
            <a:off x="3131801" y="6389524"/>
            <a:ext cx="8935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MASTER SWITCH</a:t>
            </a:r>
            <a:endParaRPr lang="en-AU" sz="1100" dirty="0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9ED492B6-D1E4-43E1-88C6-6E27BA8ED171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8794336" y="1815546"/>
            <a:ext cx="747228" cy="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D093C50-DBA9-4492-BB89-153805871192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8771924" y="2588869"/>
            <a:ext cx="769640" cy="85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547BFC8-64E0-4239-A6F4-4472A76F8781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8779716" y="3414726"/>
            <a:ext cx="761848" cy="142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328FE9A-3490-4455-93C5-D5706D89CB3D}"/>
              </a:ext>
            </a:extLst>
          </p:cNvPr>
          <p:cNvCxnSpPr/>
          <p:nvPr/>
        </p:nvCxnSpPr>
        <p:spPr>
          <a:xfrm flipH="1">
            <a:off x="8771925" y="1815546"/>
            <a:ext cx="7791" cy="45089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20AC75F-4E05-4074-A985-F3C628496546}"/>
              </a:ext>
            </a:extLst>
          </p:cNvPr>
          <p:cNvCxnSpPr/>
          <p:nvPr/>
        </p:nvCxnSpPr>
        <p:spPr>
          <a:xfrm>
            <a:off x="8583063" y="6324513"/>
            <a:ext cx="391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>
            <a:extLst>
              <a:ext uri="{FF2B5EF4-FFF2-40B4-BE49-F238E27FC236}">
                <a16:creationId xmlns:a16="http://schemas.microsoft.com/office/drawing/2014/main" id="{D175AF13-6107-48D2-B99B-F5291BF99752}"/>
              </a:ext>
            </a:extLst>
          </p:cNvPr>
          <p:cNvSpPr/>
          <p:nvPr/>
        </p:nvSpPr>
        <p:spPr>
          <a:xfrm>
            <a:off x="8754781" y="5090654"/>
            <a:ext cx="45719" cy="83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445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A777D23-FB42-4524-957B-C4F54F08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981021"/>
              </p:ext>
            </p:extLst>
          </p:nvPr>
        </p:nvGraphicFramePr>
        <p:xfrm>
          <a:off x="2032000" y="424245"/>
          <a:ext cx="8128000" cy="417589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1265511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10023666"/>
                    </a:ext>
                  </a:extLst>
                </a:gridCol>
              </a:tblGrid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FUSE 1</a:t>
                      </a:r>
                      <a:endParaRPr lang="en-A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STEREO</a:t>
                      </a:r>
                      <a:endParaRPr lang="en-AU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507349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FUSE 2</a:t>
                      </a:r>
                      <a:endParaRPr lang="en-A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INSIDE TV POINT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680613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HOT WATER/WATER PUMP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393666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BEDROOM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657555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073644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371328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724025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8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680364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FUSE 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191803"/>
                  </a:ext>
                </a:extLst>
              </a:tr>
              <a:tr h="41758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FUSE 10</a:t>
                      </a:r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16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2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D22224-A79E-4E5F-B0BA-E7733AD60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075146"/>
              </p:ext>
            </p:extLst>
          </p:nvPr>
        </p:nvGraphicFramePr>
        <p:xfrm>
          <a:off x="2032000" y="719666"/>
          <a:ext cx="8127999" cy="51188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09261419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16122635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24143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TRAILER PLUG PIN NO.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CABLE COLOUR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291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LEFT HAND INDICATOR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YELLOW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10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568796"/>
                  </a:ext>
                </a:extLst>
              </a:tr>
              <a:tr h="4045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EARTH RETURN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WHITE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661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RIGHT HAND INDICATOR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GREEN 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0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SERVICE BRAKES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BLUE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350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STOP LIGHTS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RED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CLEARANCE MARKER LIGHTS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BROWN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257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FRIDGE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RED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237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BREAK SAFE REMOTE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PURPLE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38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EARTH RETURN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BLACK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309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9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12.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FRIDGE 12V SENSOR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PINK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591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69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145</Words>
  <Application>Microsoft Office PowerPoint</Application>
  <PresentationFormat>Widescreen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Pahan Jayasooriya</dc:creator>
  <cp:lastModifiedBy>Pahan Jayasooriya</cp:lastModifiedBy>
  <cp:revision>24</cp:revision>
  <dcterms:created xsi:type="dcterms:W3CDTF">2019-05-11T10:01:59Z</dcterms:created>
  <dcterms:modified xsi:type="dcterms:W3CDTF">2020-11-25T09:33:38Z</dcterms:modified>
</cp:coreProperties>
</file>